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5" r:id="rId6"/>
    <p:sldId id="296" r:id="rId7"/>
    <p:sldId id="297" r:id="rId8"/>
    <p:sldId id="298" r:id="rId9"/>
    <p:sldId id="299" r:id="rId10"/>
    <p:sldId id="300" r:id="rId11"/>
    <p:sldId id="301" r:id="rId12"/>
    <p:sldId id="302" r:id="rId13"/>
    <p:sldId id="303" r:id="rId14"/>
    <p:sldId id="30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Domestic Violence and Social Services in Kansas City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4172213"/>
            <a:ext cx="4775075" cy="559656"/>
          </a:xfrm>
        </p:spPr>
        <p:txBody>
          <a:bodyPr>
            <a:normAutofit fontScale="775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Nick Fry</a:t>
            </a:r>
          </a:p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November 2020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3683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Women’s shelters vs. domestic violence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3F28AD-904A-4DAA-824B-12C4CAAE5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01" y="1825283"/>
            <a:ext cx="5380685" cy="36678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BB98CF-4D28-40B2-AC36-71E486D28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425" y="1825283"/>
            <a:ext cx="5185137" cy="36678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8D7295-4371-4BE8-8953-39042BD92E6B}"/>
              </a:ext>
            </a:extLst>
          </p:cNvPr>
          <p:cNvSpPr txBox="1"/>
          <p:nvPr/>
        </p:nvSpPr>
        <p:spPr>
          <a:xfrm>
            <a:off x="2341201" y="5493085"/>
            <a:ext cx="2053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Women’s shelters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91E7F3-CC14-41E5-87E4-D64FDAD06A28}"/>
              </a:ext>
            </a:extLst>
          </p:cNvPr>
          <p:cNvSpPr txBox="1"/>
          <p:nvPr/>
        </p:nvSpPr>
        <p:spPr>
          <a:xfrm>
            <a:off x="7137551" y="5497425"/>
            <a:ext cx="356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High-rates of domestic violence</a:t>
            </a:r>
          </a:p>
        </p:txBody>
      </p:sp>
    </p:spTree>
    <p:extLst>
      <p:ext uri="{BB962C8B-B14F-4D97-AF65-F5344CB8AC3E}">
        <p14:creationId xmlns:p14="http://schemas.microsoft.com/office/powerpoint/2010/main" val="1507878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86516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Do these high-risk domestic violence areas correspond with women’s shelters?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4B97BFC-A1D0-4DFB-9E76-138BF232C427}"/>
              </a:ext>
            </a:extLst>
          </p:cNvPr>
          <p:cNvSpPr txBox="1">
            <a:spLocks/>
          </p:cNvSpPr>
          <p:nvPr/>
        </p:nvSpPr>
        <p:spPr>
          <a:xfrm>
            <a:off x="1066800" y="3841651"/>
            <a:ext cx="10058400" cy="21511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i="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/>
            <a:r>
              <a:rPr lang="en-US" sz="8600" dirty="0"/>
              <a:t>No. </a:t>
            </a:r>
          </a:p>
          <a:p>
            <a:pPr algn="ctr"/>
            <a:r>
              <a:rPr lang="en-US" dirty="0"/>
              <a:t>Only Mothers Refuge and </a:t>
            </a:r>
            <a:r>
              <a:rPr lang="en-US" dirty="0" err="1"/>
              <a:t>Safehome</a:t>
            </a:r>
            <a:r>
              <a:rPr lang="en-US" dirty="0"/>
              <a:t> Inc. are near the most affected areas. Most of the Kansas City social services to prevent domestic violence exist in low-incident neighborhoods.</a:t>
            </a:r>
          </a:p>
        </p:txBody>
      </p:sp>
    </p:spTree>
    <p:extLst>
      <p:ext uri="{BB962C8B-B14F-4D97-AF65-F5344CB8AC3E}">
        <p14:creationId xmlns:p14="http://schemas.microsoft.com/office/powerpoint/2010/main" val="2774679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386988"/>
            <a:ext cx="10058400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Domestic violence is occurring more often as people change patterns of life during Covid-19.</a:t>
            </a:r>
          </a:p>
        </p:txBody>
      </p:sp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Rates of domestic violence by zip code in Kansas City; 2020 alone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E7E91A-CD3C-4E6D-B7AD-4BBA5C5BD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943" y="1875093"/>
            <a:ext cx="2852057" cy="46176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10A8FF-FF9C-48A1-9A3A-BFBAAFA1B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80928"/>
            <a:ext cx="3338287" cy="461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245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Rates of domestic violence by zip code in Kansas City; 2020 alone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F66F00-DC1C-47D7-8CDF-F67B9A891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597" y="2014194"/>
            <a:ext cx="8247149" cy="44238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B0210A-3525-4B60-B412-65A63CDCFE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2534508"/>
            <a:ext cx="1915297" cy="338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77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Clusters of domestic violence across a map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B8F30D-2862-4B0E-A660-656E74033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896" y="1876067"/>
            <a:ext cx="3676207" cy="449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34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Isolating the areas with the highest rates of domestic violence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0A6F77-80DA-40C9-AE9B-C26C89927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149" y="2014194"/>
            <a:ext cx="5791702" cy="409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78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057400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Do these high-risk domestic violence areas correspond with women’s shelters?</a:t>
            </a:r>
          </a:p>
        </p:txBody>
      </p:sp>
    </p:spTree>
    <p:extLst>
      <p:ext uri="{BB962C8B-B14F-4D97-AF65-F5344CB8AC3E}">
        <p14:creationId xmlns:p14="http://schemas.microsoft.com/office/powerpoint/2010/main" val="950093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3683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 list of women’s shelters in Kansas City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BC6891-C8A4-4ED0-933C-BF6A47D7A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912" y="1974752"/>
            <a:ext cx="10680375" cy="290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464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3683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Women’s shelters on a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3F28AD-904A-4DAA-824B-12C4CAAE5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155" y="1627476"/>
            <a:ext cx="5285690" cy="360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4077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10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1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3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4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5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6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7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8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9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{B014D232-C20A-4532-BAE0-D91A6ABBB219}tf56219246_win32</Template>
  <TotalTime>18</TotalTime>
  <Words>149</Words>
  <Application>Microsoft Office PowerPoint</Application>
  <PresentationFormat>Widescreen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Avenir Next LT Pro</vt:lpstr>
      <vt:lpstr>Avenir Next LT Pro Light</vt:lpstr>
      <vt:lpstr>Garamond</vt:lpstr>
      <vt:lpstr>SavonVTI</vt:lpstr>
      <vt:lpstr>Domestic Violence and Social Services in Kansas City</vt:lpstr>
      <vt:lpstr>Domestic violence is occurring more often as people change patterns of life during Covid-19.</vt:lpstr>
      <vt:lpstr>Rates of domestic violence by zip code in Kansas City; 2020 alone</vt:lpstr>
      <vt:lpstr>Rates of domestic violence by zip code in Kansas City; 2020 alone</vt:lpstr>
      <vt:lpstr>Clusters of domestic violence across a map</vt:lpstr>
      <vt:lpstr>Isolating the areas with the highest rates of domestic violence</vt:lpstr>
      <vt:lpstr>Do these high-risk domestic violence areas correspond with women’s shelters?</vt:lpstr>
      <vt:lpstr>A list of women’s shelters in Kansas City</vt:lpstr>
      <vt:lpstr>Women’s shelters on a map</vt:lpstr>
      <vt:lpstr>Women’s shelters vs. domestic violence</vt:lpstr>
      <vt:lpstr>Do these high-risk domestic violence areas correspond with women’s shelters?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Domestic Violence and Social Services in Kansas City</dc:title>
  <dc:creator>Nicholas Fry</dc:creator>
  <cp:lastModifiedBy>Nicholas Fry</cp:lastModifiedBy>
  <cp:revision>3</cp:revision>
  <dcterms:created xsi:type="dcterms:W3CDTF">2020-11-24T10:26:09Z</dcterms:created>
  <dcterms:modified xsi:type="dcterms:W3CDTF">2020-11-24T10:44:12Z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